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98" r:id="rId2"/>
    <p:sldId id="416" r:id="rId3"/>
    <p:sldId id="402" r:id="rId4"/>
    <p:sldId id="411" r:id="rId5"/>
    <p:sldId id="412" r:id="rId6"/>
    <p:sldId id="413" r:id="rId7"/>
    <p:sldId id="414" r:id="rId8"/>
    <p:sldId id="415" r:id="rId9"/>
    <p:sldId id="417" r:id="rId10"/>
    <p:sldId id="418" r:id="rId11"/>
    <p:sldId id="419" r:id="rId12"/>
    <p:sldId id="420" r:id="rId13"/>
    <p:sldId id="42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375" autoAdjust="0"/>
    <p:restoredTop sz="9277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714"/>
                </a:solidFill>
              </a:rPr>
              <a:t>ПРОФОРИЕНТАЦИЯ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ru-RU" dirty="0">
                <a:solidFill>
                  <a:srgbClr val="000714"/>
                </a:solidFill>
              </a:rPr>
              <a:t>С целью привлечения выпускников школ и проведения </a:t>
            </a:r>
            <a:r>
              <a:rPr lang="ru-RU" dirty="0" err="1">
                <a:solidFill>
                  <a:srgbClr val="000714"/>
                </a:solidFill>
              </a:rPr>
              <a:t>профориентационной</a:t>
            </a:r>
            <a:r>
              <a:rPr lang="ru-RU" dirty="0">
                <a:solidFill>
                  <a:srgbClr val="000714"/>
                </a:solidFill>
              </a:rPr>
              <a:t> работы</a:t>
            </a:r>
            <a:r>
              <a:rPr lang="ru-RU" dirty="0" smtClean="0">
                <a:solidFill>
                  <a:srgbClr val="000714"/>
                </a:solidFill>
              </a:rPr>
              <a:t>, с 14.04-16.04. и 28.04.25г  кафедра ЕГД (</a:t>
            </a:r>
            <a:r>
              <a:rPr lang="ru-RU" dirty="0" err="1" smtClean="0">
                <a:solidFill>
                  <a:srgbClr val="000714"/>
                </a:solidFill>
              </a:rPr>
              <a:t>Осмонбаева</a:t>
            </a:r>
            <a:r>
              <a:rPr lang="ru-RU" dirty="0" smtClean="0">
                <a:solidFill>
                  <a:srgbClr val="000714"/>
                </a:solidFill>
              </a:rPr>
              <a:t> М.Т., </a:t>
            </a:r>
            <a:r>
              <a:rPr lang="ru-RU" dirty="0" err="1" smtClean="0">
                <a:solidFill>
                  <a:srgbClr val="000714"/>
                </a:solidFill>
              </a:rPr>
              <a:t>Аманкулова</a:t>
            </a:r>
            <a:r>
              <a:rPr lang="ru-RU" dirty="0" smtClean="0">
                <a:solidFill>
                  <a:srgbClr val="000714"/>
                </a:solidFill>
              </a:rPr>
              <a:t> А.Р., </a:t>
            </a:r>
            <a:r>
              <a:rPr lang="ru-RU" dirty="0" err="1">
                <a:solidFill>
                  <a:srgbClr val="000714"/>
                </a:solidFill>
              </a:rPr>
              <a:t>Серенова</a:t>
            </a:r>
            <a:r>
              <a:rPr lang="ru-RU" dirty="0">
                <a:solidFill>
                  <a:srgbClr val="000714"/>
                </a:solidFill>
              </a:rPr>
              <a:t> А.А</a:t>
            </a:r>
            <a:r>
              <a:rPr lang="ru-RU" dirty="0" smtClean="0">
                <a:solidFill>
                  <a:srgbClr val="000714"/>
                </a:solidFill>
              </a:rPr>
              <a:t>.) с участием кафедр Морфологии  (</a:t>
            </a:r>
            <a:r>
              <a:rPr lang="ru-RU" dirty="0" err="1" smtClean="0">
                <a:solidFill>
                  <a:srgbClr val="000714"/>
                </a:solidFill>
              </a:rPr>
              <a:t>Тулиева</a:t>
            </a:r>
            <a:r>
              <a:rPr lang="ru-RU" dirty="0" smtClean="0">
                <a:solidFill>
                  <a:srgbClr val="000714"/>
                </a:solidFill>
              </a:rPr>
              <a:t> А.К.) и  Стоматологии (</a:t>
            </a:r>
            <a:r>
              <a:rPr lang="ru-RU" dirty="0" err="1" smtClean="0">
                <a:solidFill>
                  <a:srgbClr val="000714"/>
                </a:solidFill>
              </a:rPr>
              <a:t>Лебузов</a:t>
            </a:r>
            <a:r>
              <a:rPr lang="ru-RU" dirty="0" smtClean="0">
                <a:solidFill>
                  <a:srgbClr val="000714"/>
                </a:solidFill>
              </a:rPr>
              <a:t> И.И.)  </a:t>
            </a:r>
            <a:r>
              <a:rPr lang="ru-RU" dirty="0">
                <a:solidFill>
                  <a:srgbClr val="000714"/>
                </a:solidFill>
              </a:rPr>
              <a:t>организовала мероприятие День открытых дверей АЗМИ -2025 </a:t>
            </a:r>
            <a:r>
              <a:rPr lang="ru-RU" dirty="0" smtClean="0">
                <a:solidFill>
                  <a:srgbClr val="000714"/>
                </a:solidFill>
              </a:rPr>
              <a:t>среди </a:t>
            </a:r>
            <a:r>
              <a:rPr lang="ru-RU" dirty="0">
                <a:solidFill>
                  <a:srgbClr val="000714"/>
                </a:solidFill>
              </a:rPr>
              <a:t>школьников </a:t>
            </a:r>
            <a:r>
              <a:rPr lang="ru-RU" dirty="0" err="1">
                <a:solidFill>
                  <a:srgbClr val="000714"/>
                </a:solidFill>
              </a:rPr>
              <a:t>Ысык-Атинского</a:t>
            </a:r>
            <a:r>
              <a:rPr lang="ru-RU" dirty="0">
                <a:solidFill>
                  <a:srgbClr val="000714"/>
                </a:solidFill>
              </a:rPr>
              <a:t> района. </a:t>
            </a:r>
          </a:p>
          <a:p>
            <a:r>
              <a:rPr lang="ru-RU" dirty="0" smtClean="0">
                <a:solidFill>
                  <a:srgbClr val="000714"/>
                </a:solidFill>
              </a:rPr>
              <a:t>Участвовали</a:t>
            </a:r>
            <a:r>
              <a:rPr lang="ru-RU" dirty="0">
                <a:solidFill>
                  <a:srgbClr val="000714"/>
                </a:solidFill>
              </a:rPr>
              <a:t>: </a:t>
            </a:r>
            <a:r>
              <a:rPr lang="ru-RU" dirty="0" smtClean="0">
                <a:solidFill>
                  <a:srgbClr val="000714"/>
                </a:solidFill>
              </a:rPr>
              <a:t>24 </a:t>
            </a:r>
            <a:r>
              <a:rPr lang="ru-RU" dirty="0">
                <a:solidFill>
                  <a:srgbClr val="000714"/>
                </a:solidFill>
              </a:rPr>
              <a:t>школ г</a:t>
            </a:r>
            <a:r>
              <a:rPr lang="ru-RU" dirty="0" smtClean="0">
                <a:solidFill>
                  <a:srgbClr val="000714"/>
                </a:solidFill>
              </a:rPr>
              <a:t>. Кант </a:t>
            </a:r>
            <a:r>
              <a:rPr lang="ru-RU" dirty="0">
                <a:solidFill>
                  <a:srgbClr val="000714"/>
                </a:solidFill>
              </a:rPr>
              <a:t>и </a:t>
            </a:r>
            <a:r>
              <a:rPr lang="ru-RU" dirty="0" err="1">
                <a:solidFill>
                  <a:srgbClr val="000714"/>
                </a:solidFill>
              </a:rPr>
              <a:t>Ысык-Атинского</a:t>
            </a:r>
            <a:r>
              <a:rPr lang="ru-RU" dirty="0">
                <a:solidFill>
                  <a:srgbClr val="000714"/>
                </a:solidFill>
              </a:rPr>
              <a:t> района. </a:t>
            </a:r>
            <a:endParaRPr lang="ru-RU" dirty="0" smtClean="0">
              <a:solidFill>
                <a:srgbClr val="00071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321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913"/>
            <a:ext cx="6912768" cy="6284912"/>
          </a:xfrm>
        </p:spPr>
      </p:pic>
    </p:spTree>
    <p:extLst>
      <p:ext uri="{BB962C8B-B14F-4D97-AF65-F5344CB8AC3E}">
        <p14:creationId xmlns:p14="http://schemas.microsoft.com/office/powerpoint/2010/main" xmlns="" val="201999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04813"/>
            <a:ext cx="6840760" cy="6069012"/>
          </a:xfrm>
        </p:spPr>
      </p:pic>
    </p:spTree>
    <p:extLst>
      <p:ext uri="{BB962C8B-B14F-4D97-AF65-F5344CB8AC3E}">
        <p14:creationId xmlns:p14="http://schemas.microsoft.com/office/powerpoint/2010/main" xmlns="" val="7985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4813"/>
            <a:ext cx="6552728" cy="6069012"/>
          </a:xfrm>
        </p:spPr>
      </p:pic>
    </p:spTree>
    <p:extLst>
      <p:ext uri="{BB962C8B-B14F-4D97-AF65-F5344CB8AC3E}">
        <p14:creationId xmlns:p14="http://schemas.microsoft.com/office/powerpoint/2010/main" xmlns="" val="216364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672"/>
            <a:ext cx="6984775" cy="5997153"/>
          </a:xfrm>
        </p:spPr>
      </p:pic>
    </p:spTree>
    <p:extLst>
      <p:ext uri="{BB962C8B-B14F-4D97-AF65-F5344CB8AC3E}">
        <p14:creationId xmlns:p14="http://schemas.microsoft.com/office/powerpoint/2010/main" xmlns="" val="359725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638"/>
            <a:ext cx="8147247" cy="6199187"/>
          </a:xfrm>
        </p:spPr>
      </p:pic>
    </p:spTree>
    <p:extLst>
      <p:ext uri="{BB962C8B-B14F-4D97-AF65-F5344CB8AC3E}">
        <p14:creationId xmlns:p14="http://schemas.microsoft.com/office/powerpoint/2010/main" xmlns="" val="7709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8352927" cy="6480720"/>
          </a:xfrm>
        </p:spPr>
      </p:pic>
    </p:spTree>
    <p:extLst>
      <p:ext uri="{BB962C8B-B14F-4D97-AF65-F5344CB8AC3E}">
        <p14:creationId xmlns:p14="http://schemas.microsoft.com/office/powerpoint/2010/main" xmlns="" val="421495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7" y="274638"/>
            <a:ext cx="6881193" cy="6394722"/>
          </a:xfrm>
        </p:spPr>
      </p:pic>
    </p:spTree>
    <p:extLst>
      <p:ext uri="{BB962C8B-B14F-4D97-AF65-F5344CB8AC3E}">
        <p14:creationId xmlns:p14="http://schemas.microsoft.com/office/powerpoint/2010/main" xmlns="" val="64352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638"/>
            <a:ext cx="7931223" cy="6394722"/>
          </a:xfrm>
        </p:spPr>
      </p:pic>
    </p:spTree>
    <p:extLst>
      <p:ext uri="{BB962C8B-B14F-4D97-AF65-F5344CB8AC3E}">
        <p14:creationId xmlns:p14="http://schemas.microsoft.com/office/powerpoint/2010/main" xmlns="" val="281479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064896" cy="6480720"/>
          </a:xfrm>
        </p:spPr>
      </p:pic>
    </p:spTree>
    <p:extLst>
      <p:ext uri="{BB962C8B-B14F-4D97-AF65-F5344CB8AC3E}">
        <p14:creationId xmlns:p14="http://schemas.microsoft.com/office/powerpoint/2010/main" xmlns="" val="222982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638"/>
            <a:ext cx="7859215" cy="6199187"/>
          </a:xfrm>
        </p:spPr>
      </p:pic>
    </p:spTree>
    <p:extLst>
      <p:ext uri="{BB962C8B-B14F-4D97-AF65-F5344CB8AC3E}">
        <p14:creationId xmlns:p14="http://schemas.microsoft.com/office/powerpoint/2010/main" xmlns="" val="218970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274638"/>
            <a:ext cx="3466728" cy="63947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74638"/>
            <a:ext cx="4783460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49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6" y="260648"/>
            <a:ext cx="7590523" cy="6213177"/>
          </a:xfrm>
        </p:spPr>
      </p:pic>
    </p:spTree>
    <p:extLst>
      <p:ext uri="{BB962C8B-B14F-4D97-AF65-F5344CB8AC3E}">
        <p14:creationId xmlns:p14="http://schemas.microsoft.com/office/powerpoint/2010/main" xmlns="" val="2097630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6">
      <a:dk1>
        <a:srgbClr val="002060"/>
      </a:dk1>
      <a:lt1>
        <a:srgbClr val="97BAFF"/>
      </a:lt1>
      <a:dk2>
        <a:srgbClr val="002060"/>
      </a:dk2>
      <a:lt2>
        <a:srgbClr val="DBF5F9"/>
      </a:lt2>
      <a:accent1>
        <a:srgbClr val="2D13C7"/>
      </a:accent1>
      <a:accent2>
        <a:srgbClr val="002060"/>
      </a:accent2>
      <a:accent3>
        <a:srgbClr val="002060"/>
      </a:accent3>
      <a:accent4>
        <a:srgbClr val="FFFF00"/>
      </a:accent4>
      <a:accent5>
        <a:srgbClr val="92D050"/>
      </a:accent5>
      <a:accent6>
        <a:srgbClr val="0070C0"/>
      </a:accent6>
      <a:hlink>
        <a:srgbClr val="0070C0"/>
      </a:hlink>
      <a:folHlink>
        <a:srgbClr val="06232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12682</TotalTime>
  <Words>66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ПРОФОРИЕНТАЦИЯ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ИНДИВИДУАЛЬНОГО ПЛАНА ППС ЕГД АзМИ</dc:title>
  <dc:creator>Admin</dc:creator>
  <cp:lastModifiedBy>student</cp:lastModifiedBy>
  <cp:revision>307</cp:revision>
  <dcterms:created xsi:type="dcterms:W3CDTF">2023-06-22T07:35:33Z</dcterms:created>
  <dcterms:modified xsi:type="dcterms:W3CDTF">2026-04-25T03:30:47Z</dcterms:modified>
</cp:coreProperties>
</file>